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6" r:id="rId3"/>
    <p:sldId id="298" r:id="rId4"/>
    <p:sldId id="293" r:id="rId5"/>
    <p:sldId id="264" r:id="rId6"/>
    <p:sldId id="270" r:id="rId7"/>
    <p:sldId id="271" r:id="rId8"/>
    <p:sldId id="294" r:id="rId9"/>
    <p:sldId id="267" r:id="rId10"/>
    <p:sldId id="286" r:id="rId11"/>
    <p:sldId id="299" r:id="rId12"/>
    <p:sldId id="287" r:id="rId13"/>
    <p:sldId id="288" r:id="rId14"/>
    <p:sldId id="289" r:id="rId15"/>
    <p:sldId id="292" r:id="rId16"/>
    <p:sldId id="268" r:id="rId17"/>
    <p:sldId id="297" r:id="rId18"/>
    <p:sldId id="291" r:id="rId19"/>
    <p:sldId id="262" r:id="rId20"/>
    <p:sldId id="300" r:id="rId21"/>
    <p:sldId id="301" r:id="rId22"/>
    <p:sldId id="259" r:id="rId23"/>
    <p:sldId id="257" r:id="rId24"/>
    <p:sldId id="260" r:id="rId25"/>
    <p:sldId id="279" r:id="rId26"/>
    <p:sldId id="280" r:id="rId27"/>
    <p:sldId id="281" r:id="rId28"/>
    <p:sldId id="282" r:id="rId29"/>
    <p:sldId id="283" r:id="rId30"/>
    <p:sldId id="284" r:id="rId31"/>
    <p:sldId id="269" r:id="rId32"/>
    <p:sldId id="27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spTree>
    <p:extLst>
      <p:ext uri="{BB962C8B-B14F-4D97-AF65-F5344CB8AC3E}">
        <p14:creationId xmlns:p14="http://schemas.microsoft.com/office/powerpoint/2010/main" val="1135430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2767663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dirty="0">
                <a:solidFill>
                  <a:srgbClr val="1A1A1A"/>
                </a:solidFill>
                <a:latin typeface="-apple-system" charset="0"/>
              </a:rPr>
              <a:t>你的足弓可以自然的支撑起你的体重并且自然地平稳落地与起步</a:t>
            </a:r>
            <a:endParaRPr lang="zh-CN" altLang="en-US" dirty="0"/>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dirty="0">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dirty="0"/>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dirty="0">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dirty="0"/>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dirty="0"/>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dirty="0">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85" y="453788"/>
            <a:ext cx="2492990" cy="369332"/>
          </a:xfrm>
          <a:prstGeom prst="rect">
            <a:avLst/>
          </a:prstGeom>
        </p:spPr>
        <p:txBody>
          <a:bodyPr wrap="none">
            <a:spAutoFit/>
          </a:bodyPr>
          <a:lstStyle/>
          <a:p>
            <a:r>
              <a:rPr kumimoji="1" lang="zh-CN" altLang="en-US" dirty="0"/>
              <a:t>跑步是一项危险的运动</a:t>
            </a:r>
            <a:endParaRPr lang="zh-CN" altLang="en-US" dirty="0"/>
          </a:p>
        </p:txBody>
      </p:sp>
      <p:sp>
        <p:nvSpPr>
          <p:cNvPr id="5" name="矩形 4"/>
          <p:cNvSpPr/>
          <p:nvPr/>
        </p:nvSpPr>
        <p:spPr>
          <a:xfrm>
            <a:off x="2011782" y="992656"/>
            <a:ext cx="1800493" cy="341632"/>
          </a:xfrm>
          <a:prstGeom prst="rect">
            <a:avLst/>
          </a:prstGeom>
        </p:spPr>
        <p:txBody>
          <a:bodyPr wrap="none">
            <a:spAutoFit/>
          </a:bodyPr>
          <a:lstStyle/>
          <a:p>
            <a:pPr algn="ctr">
              <a:lnSpc>
                <a:spcPct val="90000"/>
              </a:lnSpc>
              <a:spcBef>
                <a:spcPct val="0"/>
              </a:spcBef>
            </a:pPr>
            <a:r>
              <a:rPr kumimoji="1" lang="zh-CN" altLang="en-US" dirty="0"/>
              <a:t>不同的落地方式</a:t>
            </a:r>
          </a:p>
        </p:txBody>
      </p:sp>
      <p:sp>
        <p:nvSpPr>
          <p:cNvPr id="6" name="矩形 5"/>
          <p:cNvSpPr/>
          <p:nvPr/>
        </p:nvSpPr>
        <p:spPr>
          <a:xfrm>
            <a:off x="2011783" y="1461963"/>
            <a:ext cx="1800493" cy="341632"/>
          </a:xfrm>
          <a:prstGeom prst="rect">
            <a:avLst/>
          </a:prstGeom>
        </p:spPr>
        <p:txBody>
          <a:bodyPr wrap="none">
            <a:spAutoFit/>
          </a:bodyPr>
          <a:lstStyle/>
          <a:p>
            <a:pPr algn="ctr">
              <a:lnSpc>
                <a:spcPct val="90000"/>
              </a:lnSpc>
              <a:spcBef>
                <a:spcPct val="0"/>
              </a:spcBef>
            </a:pPr>
            <a:r>
              <a:rPr kumimoji="1" lang="zh-CN" altLang="en-US" dirty="0"/>
              <a:t>不同</a:t>
            </a:r>
            <a:r>
              <a:rPr kumimoji="1" lang="zh-CN" altLang="en-US" dirty="0" smtClean="0"/>
              <a:t>的道路硬度</a:t>
            </a:r>
            <a:endParaRPr kumimoji="1" lang="zh-CN" altLang="en-US" dirty="0"/>
          </a:p>
        </p:txBody>
      </p:sp>
      <p:sp>
        <p:nvSpPr>
          <p:cNvPr id="7" name="矩形 6"/>
          <p:cNvSpPr/>
          <p:nvPr/>
        </p:nvSpPr>
        <p:spPr>
          <a:xfrm>
            <a:off x="1364778" y="1973131"/>
            <a:ext cx="646331" cy="369332"/>
          </a:xfrm>
          <a:prstGeom prst="rect">
            <a:avLst/>
          </a:prstGeom>
        </p:spPr>
        <p:txBody>
          <a:bodyPr wrap="none">
            <a:spAutoFit/>
          </a:bodyPr>
          <a:lstStyle/>
          <a:p>
            <a:r>
              <a:rPr kumimoji="1" lang="zh-CN" altLang="en-US" dirty="0" smtClean="0"/>
              <a:t>跑鞋</a:t>
            </a:r>
            <a:endParaRPr lang="zh-CN" altLang="en-US" dirty="0"/>
          </a:p>
        </p:txBody>
      </p:sp>
      <p:sp>
        <p:nvSpPr>
          <p:cNvPr id="8" name="矩形 7"/>
          <p:cNvSpPr/>
          <p:nvPr/>
        </p:nvSpPr>
        <p:spPr>
          <a:xfrm>
            <a:off x="2252892" y="2484299"/>
            <a:ext cx="1107996" cy="369332"/>
          </a:xfrm>
          <a:prstGeom prst="rect">
            <a:avLst/>
          </a:prstGeom>
        </p:spPr>
        <p:txBody>
          <a:bodyPr wrap="none">
            <a:spAutoFit/>
          </a:bodyPr>
          <a:lstStyle/>
          <a:p>
            <a:r>
              <a:rPr kumimoji="1" lang="zh-CN" altLang="en-US" dirty="0"/>
              <a:t>跑鞋种类</a:t>
            </a:r>
            <a:endParaRPr lang="zh-CN" altLang="en-US" dirty="0"/>
          </a:p>
        </p:txBody>
      </p:sp>
      <p:sp>
        <p:nvSpPr>
          <p:cNvPr id="10" name="矩形 9"/>
          <p:cNvSpPr/>
          <p:nvPr/>
        </p:nvSpPr>
        <p:spPr>
          <a:xfrm>
            <a:off x="2252892" y="2953606"/>
            <a:ext cx="1107996" cy="369332"/>
          </a:xfrm>
          <a:prstGeom prst="rect">
            <a:avLst/>
          </a:prstGeom>
        </p:spPr>
        <p:txBody>
          <a:bodyPr wrap="none">
            <a:spAutoFit/>
          </a:bodyPr>
          <a:lstStyle/>
          <a:p>
            <a:r>
              <a:rPr kumimoji="1" lang="zh-CN" altLang="en-US" dirty="0" smtClean="0"/>
              <a:t>跑鞋挑选</a:t>
            </a:r>
            <a:endParaRPr lang="zh-CN" altLang="en-US" dirty="0"/>
          </a:p>
        </p:txBody>
      </p:sp>
      <p:sp>
        <p:nvSpPr>
          <p:cNvPr id="11" name="矩形 10"/>
          <p:cNvSpPr/>
          <p:nvPr/>
        </p:nvSpPr>
        <p:spPr>
          <a:xfrm>
            <a:off x="2611273" y="3463826"/>
            <a:ext cx="1338828" cy="369332"/>
          </a:xfrm>
          <a:prstGeom prst="rect">
            <a:avLst/>
          </a:prstGeom>
        </p:spPr>
        <p:txBody>
          <a:bodyPr wrap="none">
            <a:spAutoFit/>
          </a:bodyPr>
          <a:lstStyle/>
          <a:p>
            <a:r>
              <a:rPr kumimoji="1" lang="zh-CN" altLang="en-US" dirty="0" smtClean="0"/>
              <a:t>足弓的作用</a:t>
            </a:r>
            <a:endParaRPr lang="zh-CN" altLang="en-US" dirty="0"/>
          </a:p>
        </p:txBody>
      </p:sp>
      <p:sp>
        <p:nvSpPr>
          <p:cNvPr id="12" name="矩形 11"/>
          <p:cNvSpPr/>
          <p:nvPr/>
        </p:nvSpPr>
        <p:spPr>
          <a:xfrm>
            <a:off x="2611273" y="3874102"/>
            <a:ext cx="2031325" cy="369332"/>
          </a:xfrm>
          <a:prstGeom prst="rect">
            <a:avLst/>
          </a:prstGeom>
        </p:spPr>
        <p:txBody>
          <a:bodyPr wrap="none">
            <a:spAutoFit/>
          </a:bodyPr>
          <a:lstStyle/>
          <a:p>
            <a:r>
              <a:rPr kumimoji="1" lang="zh-CN" altLang="en-US" dirty="0" smtClean="0"/>
              <a:t>正常，内翻，外翻</a:t>
            </a:r>
            <a:endParaRPr lang="zh-CN" altLang="en-US" dirty="0"/>
          </a:p>
        </p:txBody>
      </p:sp>
      <p:sp>
        <p:nvSpPr>
          <p:cNvPr id="13" name="矩形 12"/>
          <p:cNvSpPr/>
          <p:nvPr/>
        </p:nvSpPr>
        <p:spPr>
          <a:xfrm>
            <a:off x="2660388" y="4284378"/>
            <a:ext cx="2723823" cy="369332"/>
          </a:xfrm>
          <a:prstGeom prst="rect">
            <a:avLst/>
          </a:prstGeom>
        </p:spPr>
        <p:txBody>
          <a:bodyPr wrap="none">
            <a:spAutoFit/>
          </a:bodyPr>
          <a:lstStyle/>
          <a:p>
            <a:r>
              <a:rPr kumimoji="1" lang="zh-CN" altLang="en-US" dirty="0" smtClean="0"/>
              <a:t>这套挑选机制的反对意见</a:t>
            </a:r>
            <a:endParaRPr lang="zh-CN" altLang="en-US" dirty="0"/>
          </a:p>
        </p:txBody>
      </p:sp>
      <p:sp>
        <p:nvSpPr>
          <p:cNvPr id="14" name="矩形 13"/>
          <p:cNvSpPr/>
          <p:nvPr/>
        </p:nvSpPr>
        <p:spPr>
          <a:xfrm>
            <a:off x="2405292" y="4721514"/>
            <a:ext cx="2262158" cy="369332"/>
          </a:xfrm>
          <a:prstGeom prst="rect">
            <a:avLst/>
          </a:prstGeom>
        </p:spPr>
        <p:txBody>
          <a:bodyPr wrap="none">
            <a:spAutoFit/>
          </a:bodyPr>
          <a:lstStyle/>
          <a:p>
            <a:r>
              <a:rPr kumimoji="1" lang="zh-CN" altLang="en-US" dirty="0" smtClean="0"/>
              <a:t>各大跑鞋的减震机制</a:t>
            </a:r>
            <a:endParaRPr lang="zh-CN" altLang="en-US" dirty="0"/>
          </a:p>
        </p:txBody>
      </p:sp>
      <p:sp>
        <p:nvSpPr>
          <p:cNvPr id="15" name="矩形 14"/>
          <p:cNvSpPr/>
          <p:nvPr/>
        </p:nvSpPr>
        <p:spPr>
          <a:xfrm>
            <a:off x="2763673" y="5221072"/>
            <a:ext cx="3416320" cy="369332"/>
          </a:xfrm>
          <a:prstGeom prst="rect">
            <a:avLst/>
          </a:prstGeom>
        </p:spPr>
        <p:txBody>
          <a:bodyPr wrap="none">
            <a:spAutoFit/>
          </a:bodyPr>
          <a:lstStyle/>
          <a:p>
            <a:r>
              <a:rPr kumimoji="1" lang="zh-CN" altLang="en-US" dirty="0" smtClean="0"/>
              <a:t>亚瑟士、美津浓、阿迪。。。。</a:t>
            </a:r>
            <a:endParaRPr lang="zh-CN" altLang="en-US" dirty="0"/>
          </a:p>
        </p:txBody>
      </p:sp>
      <p:sp>
        <p:nvSpPr>
          <p:cNvPr id="16" name="矩形 15"/>
          <p:cNvSpPr/>
          <p:nvPr/>
        </p:nvSpPr>
        <p:spPr>
          <a:xfrm>
            <a:off x="1851209" y="5609870"/>
            <a:ext cx="2807179" cy="369332"/>
          </a:xfrm>
          <a:prstGeom prst="rect">
            <a:avLst/>
          </a:prstGeom>
        </p:spPr>
        <p:txBody>
          <a:bodyPr wrap="none">
            <a:spAutoFit/>
          </a:bodyPr>
          <a:lstStyle/>
          <a:p>
            <a:r>
              <a:rPr kumimoji="1" lang="zh-CN" altLang="en-US" dirty="0" smtClean="0"/>
              <a:t>跑步是一项很花钱的运动</a:t>
            </a:r>
            <a:endParaRPr lang="zh-CN" altLang="en-US" dirty="0"/>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ASICS</a:t>
            </a:r>
            <a:endParaRPr kumimoji="1" lang="zh-CN" altLang="en-US" dirty="0"/>
          </a:p>
        </p:txBody>
      </p:sp>
      <p:sp>
        <p:nvSpPr>
          <p:cNvPr id="4" name="矩形 3"/>
          <p:cNvSpPr/>
          <p:nvPr/>
        </p:nvSpPr>
        <p:spPr>
          <a:xfrm>
            <a:off x="436728" y="1582374"/>
            <a:ext cx="11136573"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Tree>
    <p:extLst>
      <p:ext uri="{BB962C8B-B14F-4D97-AF65-F5344CB8AC3E}">
        <p14:creationId xmlns:p14="http://schemas.microsoft.com/office/powerpoint/2010/main" val="27216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MIZUNO</a:t>
            </a:r>
            <a:endParaRPr kumimoji="1" lang="zh-CN" altLang="en-US" dirty="0"/>
          </a:p>
        </p:txBody>
      </p:sp>
      <p:pic>
        <p:nvPicPr>
          <p:cNvPr id="5"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71302" y="6090722"/>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272137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418130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502" y="0"/>
            <a:ext cx="10972240" cy="4013833"/>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dirty="0">
                <a:latin typeface="Times New Roman" charset="0"/>
                <a:cs typeface="Times New Roman" charset="0"/>
              </a:rPr>
              <a:t>跑在坚硬的水泥地上的，都是勇士！</a:t>
            </a:r>
            <a:r>
              <a:rPr lang="zh-CN" altLang="zh-CN" dirty="0"/>
              <a:t> </a:t>
            </a:r>
            <a:endParaRPr lang="zh-CN" altLang="en-US" dirty="0"/>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dirty="0">
                <a:solidFill>
                  <a:srgbClr val="191919"/>
                </a:solidFill>
                <a:latin typeface="PingFang SC" charset="-122"/>
              </a:rPr>
              <a:t>跑鞋不是为了让你跑得更快，而是为了让你跑步的时候不受伤</a:t>
            </a:r>
            <a:endParaRPr lang="zh-CN" altLang="en-US" dirty="0"/>
          </a:p>
        </p:txBody>
      </p:sp>
      <p:sp>
        <p:nvSpPr>
          <p:cNvPr id="4" name="矩形 3"/>
          <p:cNvSpPr/>
          <p:nvPr/>
        </p:nvSpPr>
        <p:spPr>
          <a:xfrm>
            <a:off x="3287953" y="2588483"/>
            <a:ext cx="1720343" cy="1815882"/>
          </a:xfrm>
          <a:prstGeom prst="rect">
            <a:avLst/>
          </a:prstGeom>
        </p:spPr>
        <p:txBody>
          <a:bodyPr wrap="none">
            <a:spAutoFit/>
          </a:bodyPr>
          <a:lstStyle/>
          <a:p>
            <a:r>
              <a:rPr lang="zh-CN" altLang="en-US" sz="2800" b="1" dirty="0">
                <a:solidFill>
                  <a:srgbClr val="1A1A1A"/>
                </a:solidFill>
                <a:latin typeface="-apple-system" charset="0"/>
              </a:rPr>
              <a:t>慢</a:t>
            </a:r>
            <a:r>
              <a:rPr lang="zh-CN" altLang="en-US" sz="2800" b="1" dirty="0" smtClean="0">
                <a:solidFill>
                  <a:srgbClr val="1A1A1A"/>
                </a:solidFill>
                <a:latin typeface="-apple-system" charset="0"/>
              </a:rPr>
              <a:t>跑鞋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越野鞋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马拉松</a:t>
            </a:r>
            <a:r>
              <a:rPr lang="zh-CN" altLang="en-US" sz="2800" b="1" dirty="0">
                <a:solidFill>
                  <a:srgbClr val="1A1A1A"/>
                </a:solidFill>
                <a:latin typeface="-apple-system" charset="0"/>
              </a:rPr>
              <a:t>鞋 </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赤足</a:t>
            </a:r>
            <a:r>
              <a:rPr lang="zh-CN" altLang="en-US" sz="2800" b="1" dirty="0">
                <a:solidFill>
                  <a:srgbClr val="1A1A1A"/>
                </a:solidFill>
                <a:latin typeface="-apple-system" charset="0"/>
              </a:rPr>
              <a:t>鞋</a:t>
            </a:r>
            <a:endParaRPr lang="zh-CN" altLang="en-US" sz="2800" dirty="0"/>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1339</Words>
  <Application>Microsoft Office PowerPoint</Application>
  <PresentationFormat>宽屏</PresentationFormat>
  <Paragraphs>107</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PowerPoint 演示文稿</vt:lpstr>
      <vt:lpstr>跑鞋</vt:lpstr>
      <vt:lpstr>跑步是一项危险的运动</vt:lpstr>
      <vt:lpstr>PowerPoint 演示文稿</vt:lpstr>
      <vt:lpstr>PowerPoint 演示文稿</vt:lpstr>
      <vt:lpstr>PowerPoint 演示文稿</vt:lpstr>
      <vt:lpstr>PowerPoint 演示文稿</vt:lpstr>
      <vt:lpstr>你需要一双跑鞋</vt:lpstr>
      <vt:lpstr>足部结构简介</vt:lpstr>
      <vt:lpstr>PowerPoint 演示文稿</vt:lpstr>
      <vt:lpstr>PowerPoint 演示文稿</vt:lpstr>
      <vt:lpstr>PowerPoint 演示文稿</vt:lpstr>
      <vt:lpstr>PowerPoint 演示文稿</vt:lpstr>
      <vt:lpstr>如何知道自己是什么足形</vt:lpstr>
      <vt:lpstr>按照足形选择跑鞋</vt:lpstr>
      <vt:lpstr>PowerPoint 演示文稿</vt:lpstr>
      <vt:lpstr>对这套选择方式不赞同的观点</vt:lpstr>
      <vt:lpstr>跑鞋的减震技术</vt:lpstr>
      <vt:lpstr>PowerPoint 演示文稿</vt:lpstr>
      <vt:lpstr>PowerPoint 演示文稿</vt:lpstr>
      <vt:lpstr>所谓的四大跑鞋</vt:lpstr>
      <vt:lpstr>鸿星尔克，抄袭NO.1</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163</cp:revision>
  <dcterms:created xsi:type="dcterms:W3CDTF">2018-09-07T23:47:32Z</dcterms:created>
  <dcterms:modified xsi:type="dcterms:W3CDTF">2018-10-31T23:13:50Z</dcterms:modified>
</cp:coreProperties>
</file>